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3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C74B-814C-BAEE-F6BA-DA935C7E1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499F9-50EC-D048-700F-6D091C2D3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56F89-8871-BDAF-F30A-71CC8855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78F91-9322-8003-7220-A43905E0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FBC9F-1AA9-F809-617B-9A4F19FB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F0C7-ADB0-7884-9ADA-43F28F27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3EAEE-68F3-B2D4-BB60-8037A27A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2FEAC-2926-9882-4CD3-5BA12A2E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5FD7B-A722-BA7A-DBE6-17323A29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5E90-B03B-D844-438E-E3CBF472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8CDF9-D727-888D-2300-60954A41A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FE4AD-48F2-4DDF-39B7-7A70B67A3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56F7-74D1-D642-5C2E-46B7C0F5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4B60C-72A8-FB38-F591-2ACB4E78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676E0-722A-E722-103F-44B035D1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656B-DCC4-97C3-B82B-DEED2276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AADC3-0F94-6128-7AAA-061BCF6C3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72C88-BA2D-AABA-7900-DC59A080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CEC61-1533-0ED7-743E-D5296DEB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01C5C-C0E0-6116-1A44-189A43D3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2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C8B7-79C2-E83B-3409-1ED68000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DB7AB-9686-0BFE-DE79-AEF64DFFF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AE413-F3E9-F4B8-97F0-27B96A84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237BA-EE6F-FE30-493C-CB830854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AA66-0EFB-ABBC-94CE-9C0FA78B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1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D374B-96E9-E4F3-AE34-C07F9190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41D9-EBC4-B594-5F8D-1C1AD7261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E7483-8CCC-27F6-E9C3-1F3B41B60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217A2-35A8-A78C-4DAE-2DA8882F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28BA8-657F-A233-76A2-04DA3AC6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4D9C-22D3-C57A-B7F4-03790713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7443-B73C-080B-5E42-4D9B9FDF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BC01E-CAE1-C9D7-62FD-4D7898133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8EED8-9665-3FE7-866D-4E8F4E5EC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F3E53-2951-97EF-9768-247FAD6F9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C9D38-5D08-32AE-08E7-77D0BAD3B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9D9BC-29A1-D635-DBB7-387E5E89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12759-2F8A-1DCB-15B6-33DFC1A0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56E42-3D9D-DD2A-FEA2-64E62907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2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1A92-37B7-327D-9032-7BFC3708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5F60D-5675-4C44-120B-4057054F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17EBC-BBF9-2879-1A7E-9808F152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3668-3238-D4B9-7E6B-3EC9B448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802FC-C445-9733-767E-EDDDB6F7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0188-C703-9C58-DDA1-975D5BB8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9A0E9-5A5F-DE5F-F5E8-D591F07A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475C-6974-F47C-4D11-CAC0E1A3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57195-A1E2-C4EE-A286-A7AE056D1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14075-10CE-07F3-9F70-4A025C9F8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1BD74-6002-30F2-387F-98D7AE9D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27C4A-3CC5-5877-55B7-3F37E8F3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70529-3CDC-FC71-7161-E5B6AD5C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6062-04CC-C5A6-7900-31FBFC2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41A8A-B516-3DAA-1646-96B3011AA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A92E9-51C5-DA8B-45B3-526E5C05B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800CE-FD38-5D4F-1696-A1F976B0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F28BA-E1DF-4601-D3CF-4097F13A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C2EF4-2211-4663-1BEE-73670454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5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DE471-D783-F571-AC38-D4AF8E77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EC9CD-1FAE-7BC5-DA25-1B3727E14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A4C8A-F6B9-3AC4-232E-9EE1776B2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D47B52-D90E-46C2-9383-5CFBE92B9B6B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FB794-68A1-D15D-D2BB-D742B0014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8835F-550F-CE27-4BAB-ABA5CE6F2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C90E0D-1560-4787-A1FF-1E3CEBE69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5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9D047933-3CB2-5302-D021-D3FA627D8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2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27B764D-C066-20AE-DC25-723E1E6FB9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3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60102B9-2795-071C-2572-75A5338C8E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6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C057472-7E85-961C-4854-1D0D961888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A35362E-61EB-B69B-5B0D-F129F0921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0903D96-61B1-3D24-2319-3C3BF184E4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8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46D1ED7-13C8-B567-6257-BD596CA45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0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77C46F5E-4932-5007-1CD8-47E8FEFF07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5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9A0D47F-6555-5C06-C935-217E34B36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1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FCF3C84-0196-0D49-3118-8933F7987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9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2DCA753-04F1-5C3E-18FD-53E036FFA0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9323930-7A7D-039E-D99D-6EE1FC45AA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10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98FEAF8-5A37-67F7-4ADA-C2CC5A5F86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8934094-E833-4FA2-6140-80F24A4563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30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B7B0A8B0-4D88-5976-8292-562FCA0A12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88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332CC7C-A3FC-36D0-35CD-F5DB32D7E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11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A9A54AE-9FF8-5000-7814-6ED4C3311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27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B2543C2-280E-C788-E81B-6D98168BB5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7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9E1B317-205A-468D-8F86-5ABA47E0B3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27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2DAA823-4CAB-E90A-3511-584988B32F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4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0A2EA9FB-9AF8-AECA-85B7-CCB93D40D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76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D27982D-2F5D-687E-0C89-7DE6A02CA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3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330C367-BF35-96CB-7B8A-DEB3E796C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0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2EFD52DB-A48A-7991-4F91-5143E6B484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69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C11A1CA3-69FD-F91E-FECE-8547ACE4C1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88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2322475-2338-97E1-D900-35CD368768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6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3314178-80BC-62D2-2923-E23594893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4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9B80CB1-BDAA-85F1-E817-B979B6DDE4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309C893C-1E07-3798-4711-A371F8134C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6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78973DC-2500-C027-5BEF-B53B078B79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9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61ED451-B690-75D2-63CD-9752DA44B1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4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1112346-9664-5DB6-13C9-899CB2A1DA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73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SmithBucklin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Pereira, Matthew</dc:creator>
  <cp:lastModifiedBy>Pereira, Matthew</cp:lastModifiedBy>
  <cp:revision>1</cp:revision>
  <dcterms:created xsi:type="dcterms:W3CDTF">2024-06-23T04:47:23Z</dcterms:created>
  <dcterms:modified xsi:type="dcterms:W3CDTF">2024-06-23T04:47:58Z</dcterms:modified>
</cp:coreProperties>
</file>